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42" y="1349726"/>
            <a:ext cx="9144000" cy="1655762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WETLAND MANAGEMENT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ENV-541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A. Prof. Dr. Hina Chaudhry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173" y="132411"/>
            <a:ext cx="8932244" cy="67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50" y="96580"/>
            <a:ext cx="8922618" cy="66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arkhun River: The North Western Alpine Wetland Complex (NAWC)&#10;Total land area: 1760 sq km&#10;Location: 70 km long and 23 km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" y="67674"/>
            <a:ext cx="9105499" cy="68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range in elevation of the wetlands extends from 2,600m in the southwest to&#10;4,150m in the case of Lake Karumbar at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132713"/>
            <a:ext cx="8893743" cy="66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untain peaks: 6 located at an elevation of 6,000 m&#10;have permanent snow accumulation zones, ice fields&#10;and glaciers&#10;Pla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4" y="45995"/>
            <a:ext cx="8989994" cy="67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lant species of NAWC&#10;Myricaria elegans&#10;Hippophae rhamnoids Festuca altaica&#10;Salix viminali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82127"/>
            <a:ext cx="8893742" cy="66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lden marmot&#10;Marco polo sheep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84118" cy="66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 Human communities: “Wakhi pastoralists” Main sources of&#10;survival: hunting of migratory waterfowl and alpine ungulates&#10;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45617" cy="66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15" y="144378"/>
            <a:ext cx="8926329" cy="67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65</cp:revision>
  <dcterms:created xsi:type="dcterms:W3CDTF">2021-03-29T21:39:18Z</dcterms:created>
  <dcterms:modified xsi:type="dcterms:W3CDTF">2021-04-08T17:50:57Z</dcterms:modified>
</cp:coreProperties>
</file>